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O God, the Rock of Ages - powerpoint_Part1.pdf" descr="O God, the Rock of Ages - powerpoint_Part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O God, the Rock of Ages - powerpoint_Part2.pdf" descr="O God, the Rock of Ages - powerpoint_Part2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O God, the Rock of Ages - powerpoint_Part3.pdf" descr="O God, the Rock of Ages - powerpoint_Part3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O God, the Rock of Ages - powerpoint_Part4.pdf" descr="O God, the Rock of Ages - powerpoint_Part4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O God, the Rock of Ages - powerpoint_Part5.pdf" descr="O God, the Rock of Ages - powerpoint_Part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O God, the Rock of Ages - powerpoint_Part6.pdf" descr="O God, the Rock of Ages - powerpoint_Part6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O God, the Rock of Ages - powerpoint_Part7.pdf" descr="O God, the Rock of Ages - powerpoint_Part7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O God, the Rock of Ages - powerpoint_Part8.pdf" descr="O God, the Rock of Ages - powerpoint_Part8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