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Fill Thou My Life - powerpoint_Part1.pdf" descr="Fill Thou My Life - powerpoint_Part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Fill Thou My Life - powerpoint_Part2.pdf" descr="Fill Thou My Life - powerpoint_Part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Fill Thou My Life - powerpoint_Part3.pdf" descr="Fill Thou My Life - powerpoint_Part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Fill Thou My Life - powerpoint_Part4.pdf" descr="Fill Thou My Life - powerpoint_Part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Fill Thou My Life - powerpoint_Part5.pdf" descr="Fill Thou My Life - powerpoint_Part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