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8128000" cy="508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316334" y="3790465"/>
            <a:ext cx="5492752" cy="159246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727074" y="501649"/>
            <a:ext cx="6686552" cy="4004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317624" y="2606675"/>
            <a:ext cx="5492752" cy="116205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317922" y="1102034"/>
            <a:ext cx="5492156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317624" y="3727977"/>
            <a:ext cx="5492752" cy="279239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sz="half" idx="21"/>
          </p:nvPr>
        </p:nvSpPr>
        <p:spPr>
          <a:xfrm>
            <a:off x="3759200" y="774699"/>
            <a:ext cx="3036210" cy="35337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317624" y="1142999"/>
            <a:ext cx="2444751" cy="1470570"/>
          </a:xfrm>
          <a:prstGeom prst="rect">
            <a:avLst/>
          </a:prstGeom>
        </p:spPr>
        <p:txBody>
          <a:bodyPr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317624" y="2590644"/>
            <a:ext cx="2444751" cy="1346357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292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 numCol="2" spcCol="274637"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2444751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quarter" idx="1" hasCustomPrompt="1"/>
          </p:nvPr>
        </p:nvSpPr>
        <p:spPr>
          <a:xfrm>
            <a:off x="1317624" y="1887626"/>
            <a:ext cx="2444751" cy="2064158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sz="half" idx="22"/>
          </p:nvPr>
        </p:nvSpPr>
        <p:spPr>
          <a:xfrm>
            <a:off x="4064000" y="723683"/>
            <a:ext cx="2729219" cy="36389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317624" y="1095374"/>
            <a:ext cx="2444751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317624" y="1958975"/>
            <a:ext cx="5492752" cy="1162050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738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317624" y="1095374"/>
            <a:ext cx="5492752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b="0" spc="-18"/>
            </a:lvl1pPr>
            <a:lvl2pPr>
              <a:spcBef>
                <a:spcPts val="600"/>
              </a:spcBef>
              <a:defRPr b="0" spc="-18"/>
            </a:lvl2pPr>
            <a:lvl3pPr>
              <a:spcBef>
                <a:spcPts val="600"/>
              </a:spcBef>
              <a:defRPr b="0" spc="-18"/>
            </a:lvl3pPr>
            <a:lvl4pPr>
              <a:spcBef>
                <a:spcPts val="600"/>
              </a:spcBef>
              <a:defRPr b="0" spc="-18"/>
            </a:lvl4pPr>
            <a:lvl5pPr>
              <a:spcBef>
                <a:spcPts val="600"/>
              </a:spcBef>
              <a:defRPr b="0" spc="-18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quarter" idx="1" hasCustomPrompt="1"/>
          </p:nvPr>
        </p:nvSpPr>
        <p:spPr>
          <a:xfrm>
            <a:off x="1317624" y="2055710"/>
            <a:ext cx="5492752" cy="968580"/>
          </a:xfrm>
          <a:prstGeom prst="rect">
            <a:avLst/>
          </a:prstGeom>
        </p:spPr>
        <p:txBody>
          <a:bodyPr anchor="ctr"/>
          <a:lstStyle>
            <a:lvl1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half" idx="1" hasCustomPrompt="1"/>
          </p:nvPr>
        </p:nvSpPr>
        <p:spPr>
          <a:xfrm>
            <a:off x="1317624" y="1094481"/>
            <a:ext cx="5492752" cy="1810397"/>
          </a:xfrm>
          <a:prstGeom prst="rect">
            <a:avLst/>
          </a:prstGeom>
        </p:spPr>
        <p:txBody>
          <a:bodyPr anchor="b"/>
          <a:lstStyle>
            <a:lvl1pPr algn="ctr" defTabSz="903088">
              <a:lnSpc>
                <a:spcPct val="80000"/>
              </a:lnSpc>
              <a:defRPr spc="-90" sz="9000"/>
            </a:lvl1pPr>
            <a:lvl2pPr algn="ctr" defTabSz="903088">
              <a:lnSpc>
                <a:spcPct val="80000"/>
              </a:lnSpc>
              <a:defRPr spc="-90" sz="9000"/>
            </a:lvl2pPr>
            <a:lvl3pPr algn="ctr" defTabSz="903088">
              <a:lnSpc>
                <a:spcPct val="80000"/>
              </a:lnSpc>
              <a:defRPr spc="-90" sz="9000"/>
            </a:lvl3pPr>
            <a:lvl4pPr algn="ctr" defTabSz="903088">
              <a:lnSpc>
                <a:spcPct val="80000"/>
              </a:lnSpc>
              <a:defRPr spc="-90" sz="9000"/>
            </a:lvl4pPr>
            <a:lvl5pPr algn="ctr" defTabSz="903088">
              <a:lnSpc>
                <a:spcPct val="80000"/>
              </a:lnSpc>
              <a:defRPr spc="-90" sz="9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317624" y="2891045"/>
            <a:ext cx="5492752" cy="233695"/>
          </a:xfrm>
          <a:prstGeom prst="rect">
            <a:avLst/>
          </a:prstGeom>
        </p:spPr>
        <p:txBody>
          <a:bodyPr lIns="11429" tIns="11429" rIns="11429" bIns="11429"/>
          <a:lstStyle>
            <a:lvl1pPr algn="ctr" defTabSz="250707">
              <a:defRPr sz="1476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623506" y="3494363"/>
            <a:ext cx="5050014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quarter" idx="1" hasCustomPrompt="1"/>
          </p:nvPr>
        </p:nvSpPr>
        <p:spPr>
          <a:xfrm>
            <a:off x="1454480" y="2060465"/>
            <a:ext cx="5219040" cy="959070"/>
          </a:xfrm>
          <a:prstGeom prst="rect">
            <a:avLst/>
          </a:prstGeom>
        </p:spPr>
        <p:txBody>
          <a:bodyPr/>
          <a:lstStyle>
            <a:lvl1pPr marL="236638" indent="-174037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236638" indent="2831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236638" indent="7403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638" indent="11975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36638" indent="16547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4956175" y="1079499"/>
            <a:ext cx="1859775" cy="14874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quarter" idx="22"/>
          </p:nvPr>
        </p:nvSpPr>
        <p:spPr>
          <a:xfrm>
            <a:off x="4391025" y="1820068"/>
            <a:ext cx="2609851" cy="303754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sz="half" idx="23"/>
          </p:nvPr>
        </p:nvSpPr>
        <p:spPr>
          <a:xfrm>
            <a:off x="981074" y="949324"/>
            <a:ext cx="4152902" cy="31146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682624" y="-555626"/>
            <a:ext cx="6762752" cy="54102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317624" y="1469247"/>
            <a:ext cx="5492752" cy="11620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316335" y="2631297"/>
            <a:ext cx="5492752" cy="4762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3998937" y="4062399"/>
            <a:ext cx="127001" cy="127001"/>
          </a:xfrm>
          <a:prstGeom prst="rect">
            <a:avLst/>
          </a:prstGeom>
          <a:ln w="3175">
            <a:miter lim="400000"/>
          </a:ln>
        </p:spPr>
        <p:txBody>
          <a:bodyPr wrap="none" lIns="12700" tIns="12700" rIns="12700" bIns="12700" anchor="b">
            <a:spAutoFit/>
          </a:bodyPr>
          <a:lstStyle>
            <a:lvl1pPr defTabSz="216370">
              <a:defRPr sz="5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