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8128000" cy="5080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3175" cap="flat">
              <a:solidFill>
                <a:srgbClr val="536773"/>
              </a:solidFill>
              <a:prstDash val="solid"/>
              <a:miter lim="400000"/>
            </a:ln>
          </a:top>
          <a:bottom>
            <a:ln w="3175" cap="flat">
              <a:solidFill>
                <a:srgbClr val="536773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536773"/>
              </a:solidFill>
              <a:prstDash val="solid"/>
              <a:miter lim="400000"/>
            </a:ln>
          </a:top>
          <a:bottom>
            <a:ln w="3175" cap="flat">
              <a:solidFill>
                <a:srgbClr val="536773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838383"/>
              </a:solidFill>
              <a:prstDash val="solid"/>
              <a:miter lim="400000"/>
            </a:ln>
          </a:left>
          <a:right>
            <a:ln w="3175" cap="flat">
              <a:solidFill>
                <a:srgbClr val="838383"/>
              </a:solidFill>
              <a:prstDash val="solid"/>
              <a:miter lim="400000"/>
            </a:ln>
          </a:right>
          <a:top>
            <a:ln w="3175" cap="flat">
              <a:solidFill>
                <a:srgbClr val="838383"/>
              </a:solidFill>
              <a:prstDash val="solid"/>
              <a:miter lim="400000"/>
            </a:ln>
          </a:top>
          <a:bottom>
            <a:ln w="3175" cap="flat">
              <a:solidFill>
                <a:srgbClr val="838383"/>
              </a:solidFill>
              <a:prstDash val="solid"/>
              <a:miter lim="400000"/>
            </a:ln>
          </a:bottom>
          <a:insideH>
            <a:ln w="3175" cap="flat">
              <a:solidFill>
                <a:srgbClr val="838383"/>
              </a:solidFill>
              <a:prstDash val="solid"/>
              <a:miter lim="400000"/>
            </a:ln>
          </a:insideH>
          <a:insideV>
            <a:ln w="3175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4D4D4D"/>
              </a:solidFill>
              <a:prstDash val="solid"/>
              <a:miter lim="400000"/>
            </a:ln>
          </a:left>
          <a:right>
            <a:ln w="3175" cap="flat">
              <a:solidFill>
                <a:srgbClr val="808080"/>
              </a:solidFill>
              <a:prstDash val="solid"/>
              <a:miter lim="400000"/>
            </a:ln>
          </a:right>
          <a:top>
            <a:ln w="3175" cap="flat">
              <a:solidFill>
                <a:srgbClr val="808080"/>
              </a:solidFill>
              <a:prstDash val="solid"/>
              <a:miter lim="400000"/>
            </a:ln>
          </a:top>
          <a:bottom>
            <a:ln w="3175" cap="flat">
              <a:solidFill>
                <a:srgbClr val="808080"/>
              </a:solidFill>
              <a:prstDash val="solid"/>
              <a:miter lim="400000"/>
            </a:ln>
          </a:bottom>
          <a:insideH>
            <a:ln w="3175" cap="flat">
              <a:solidFill>
                <a:srgbClr val="808080"/>
              </a:solidFill>
              <a:prstDash val="solid"/>
              <a:miter lim="400000"/>
            </a:ln>
          </a:insideH>
          <a:insideV>
            <a:ln w="3175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chemeClr val="accent3"/>
              </a:solidFill>
              <a:prstDash val="solid"/>
              <a:miter lim="400000"/>
            </a:ln>
          </a:top>
          <a:bottom>
            <a:ln w="3175" cap="flat">
              <a:solidFill>
                <a:srgbClr val="4D4D4D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4D4D4D"/>
              </a:solidFill>
              <a:prstDash val="solid"/>
              <a:miter lim="400000"/>
            </a:ln>
          </a:left>
          <a:right>
            <a:ln w="3175" cap="flat">
              <a:solidFill>
                <a:srgbClr val="4D4D4D"/>
              </a:solidFill>
              <a:prstDash val="solid"/>
              <a:miter lim="400000"/>
            </a:ln>
          </a:right>
          <a:top>
            <a:ln w="3175" cap="flat">
              <a:solidFill>
                <a:srgbClr val="4D4D4D"/>
              </a:solidFill>
              <a:prstDash val="solid"/>
              <a:miter lim="400000"/>
            </a:ln>
          </a:top>
          <a:bottom>
            <a:ln w="3175" cap="flat">
              <a:solidFill>
                <a:srgbClr val="4D4D4D"/>
              </a:solidFill>
              <a:prstDash val="solid"/>
              <a:miter lim="400000"/>
            </a:ln>
          </a:bottom>
          <a:insideH>
            <a:ln w="3175" cap="flat">
              <a:solidFill>
                <a:srgbClr val="4D4D4D"/>
              </a:solidFill>
              <a:prstDash val="solid"/>
              <a:miter lim="400000"/>
            </a:ln>
          </a:insideH>
          <a:insideV>
            <a:ln w="3175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F8BA00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464646"/>
              </a:solidFill>
              <a:prstDash val="solid"/>
              <a:miter lim="400000"/>
            </a:ln>
          </a:left>
          <a:right>
            <a:ln w="3175" cap="flat">
              <a:solidFill>
                <a:srgbClr val="464646"/>
              </a:solidFill>
              <a:prstDash val="solid"/>
              <a:miter lim="400000"/>
            </a:ln>
          </a:right>
          <a:top>
            <a:ln w="3175" cap="flat">
              <a:solidFill>
                <a:srgbClr val="464646"/>
              </a:solidFill>
              <a:prstDash val="solid"/>
              <a:miter lim="400000"/>
            </a:ln>
          </a:top>
          <a:bottom>
            <a:ln w="3175" cap="flat">
              <a:solidFill>
                <a:srgbClr val="464646"/>
              </a:solidFill>
              <a:prstDash val="solid"/>
              <a:miter lim="400000"/>
            </a:ln>
          </a:bottom>
          <a:insideH>
            <a:ln w="3175" cap="flat">
              <a:solidFill>
                <a:srgbClr val="464646"/>
              </a:solidFill>
              <a:prstDash val="solid"/>
              <a:miter lim="400000"/>
            </a:ln>
          </a:insideH>
          <a:insideV>
            <a:ln w="3175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E5E5E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C3C3C3"/>
              </a:solidFill>
              <a:prstDash val="solid"/>
              <a:miter lim="400000"/>
            </a:ln>
          </a:top>
          <a:bottom>
            <a:ln w="3175" cap="flat">
              <a:solidFill>
                <a:srgbClr val="C3C3C3"/>
              </a:solidFill>
              <a:prstDash val="solid"/>
              <a:miter lim="400000"/>
            </a:ln>
          </a:bottom>
          <a:insideH>
            <a:ln w="3175" cap="flat">
              <a:solidFill>
                <a:srgbClr val="C3C3C3"/>
              </a:solidFill>
              <a:prstDash val="solid"/>
              <a:miter lim="400000"/>
            </a:ln>
          </a:insideH>
          <a:insideV>
            <a:ln w="3175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E5E5E"/>
              </a:solidFill>
              <a:prstDash val="solid"/>
              <a:miter lim="400000"/>
            </a:ln>
          </a:left>
          <a:right>
            <a:ln w="3175" cap="flat">
              <a:solidFill>
                <a:srgbClr val="5E5E5E"/>
              </a:solidFill>
              <a:prstDash val="solid"/>
              <a:miter lim="400000"/>
            </a:ln>
          </a:right>
          <a:top>
            <a:ln w="3175" cap="flat">
              <a:solidFill>
                <a:srgbClr val="CB297B"/>
              </a:solidFill>
              <a:prstDash val="solid"/>
              <a:miter lim="400000"/>
            </a:ln>
          </a:top>
          <a:bottom>
            <a:ln w="3175" cap="flat">
              <a:solidFill>
                <a:srgbClr val="5E5E5E"/>
              </a:solidFill>
              <a:prstDash val="solid"/>
              <a:miter lim="400000"/>
            </a:ln>
          </a:bottom>
          <a:insideH>
            <a:ln w="3175" cap="flat">
              <a:solidFill>
                <a:srgbClr val="5E5E5E"/>
              </a:solidFill>
              <a:prstDash val="solid"/>
              <a:miter lim="400000"/>
            </a:ln>
          </a:insideH>
          <a:insideV>
            <a:ln w="3175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5E5E5E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6C6C6C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6C6C6C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6C6C6C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316334" y="3790465"/>
            <a:ext cx="5492752" cy="159246"/>
          </a:xfrm>
          <a:prstGeom prst="rect">
            <a:avLst/>
          </a:prstGeom>
        </p:spPr>
        <p:txBody>
          <a:bodyPr lIns="11429" tIns="11429" rIns="11429" bIns="11429"/>
          <a:lstStyle>
            <a:lvl1pPr defTabSz="296568">
              <a:defRPr sz="1067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/>
          <p:nvPr>
            <p:ph type="pic" idx="21"/>
          </p:nvPr>
        </p:nvSpPr>
        <p:spPr>
          <a:xfrm>
            <a:off x="727074" y="501649"/>
            <a:ext cx="6686552" cy="400473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317624" y="2606675"/>
            <a:ext cx="5492752" cy="1162050"/>
          </a:xfrm>
          <a:prstGeom prst="rect">
            <a:avLst/>
          </a:prstGeom>
        </p:spPr>
        <p:txBody>
          <a:bodyPr/>
          <a:lstStyle/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317922" y="1102034"/>
            <a:ext cx="5492156" cy="159245"/>
          </a:xfrm>
          <a:prstGeom prst="rect">
            <a:avLst/>
          </a:prstGeom>
        </p:spPr>
        <p:txBody>
          <a:bodyPr lIns="11429" tIns="11429" rIns="11429" bIns="11429"/>
          <a:lstStyle>
            <a:lvl1pPr defTabSz="296568">
              <a:defRPr sz="1067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317624" y="3727977"/>
            <a:ext cx="5492752" cy="279239"/>
          </a:xfrm>
          <a:prstGeom prst="rect">
            <a:avLst/>
          </a:prstGeom>
        </p:spPr>
        <p:txBody>
          <a:bodyPr/>
          <a:lstStyle/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/>
          <p:nvPr>
            <p:ph type="pic" sz="half" idx="21"/>
          </p:nvPr>
        </p:nvSpPr>
        <p:spPr>
          <a:xfrm>
            <a:off x="3759200" y="774699"/>
            <a:ext cx="3036210" cy="353377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317624" y="1142999"/>
            <a:ext cx="2444751" cy="1470570"/>
          </a:xfrm>
          <a:prstGeom prst="rect">
            <a:avLst/>
          </a:prstGeom>
        </p:spPr>
        <p:txBody>
          <a:bodyPr/>
          <a:lstStyle>
            <a:lvl1pPr>
              <a:defRPr spc="-59" sz="3000"/>
            </a:lvl1pPr>
          </a:lstStyle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317624" y="2590644"/>
            <a:ext cx="2444751" cy="1346357"/>
          </a:xfrm>
          <a:prstGeom prst="rect">
            <a:avLst/>
          </a:prstGeom>
        </p:spPr>
        <p:txBody>
          <a:bodyPr/>
          <a:lstStyle/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3998937" y="4063458"/>
            <a:ext cx="127001" cy="1270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xfrm>
            <a:off x="1317624" y="1095374"/>
            <a:ext cx="5492752" cy="358292"/>
          </a:xfrm>
          <a:prstGeom prst="rect">
            <a:avLst/>
          </a:prstGeom>
        </p:spPr>
        <p:txBody>
          <a:bodyPr anchor="t"/>
          <a:lstStyle>
            <a:lvl1pPr>
              <a:defRPr spc="-59" sz="3000"/>
            </a:lvl1pPr>
          </a:lstStyle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317624" y="1418740"/>
            <a:ext cx="5492752" cy="233696"/>
          </a:xfrm>
          <a:prstGeom prst="rect">
            <a:avLst/>
          </a:prstGeom>
        </p:spPr>
        <p:txBody>
          <a:bodyPr lIns="11429" tIns="11429" rIns="11429" bIns="11429"/>
          <a:lstStyle>
            <a:lvl1pPr defTabSz="250707">
              <a:defRPr sz="1476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sz="half" idx="1" hasCustomPrompt="1"/>
          </p:nvPr>
        </p:nvSpPr>
        <p:spPr>
          <a:xfrm>
            <a:off x="1317624" y="1887626"/>
            <a:ext cx="5492752" cy="2064003"/>
          </a:xfrm>
          <a:prstGeom prst="rect">
            <a:avLst/>
          </a:prstGeom>
        </p:spPr>
        <p:txBody>
          <a:bodyPr/>
          <a:lstStyle>
            <a:lvl1pPr marL="2032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1pPr>
            <a:lvl2pPr marL="8128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2pPr>
            <a:lvl3pPr marL="14224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3pPr>
            <a:lvl4pPr marL="20320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4pPr>
            <a:lvl5pPr marL="26416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5pPr>
          </a:lstStyle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sz="half" idx="1" hasCustomPrompt="1"/>
          </p:nvPr>
        </p:nvSpPr>
        <p:spPr>
          <a:xfrm>
            <a:off x="1317624" y="1887626"/>
            <a:ext cx="5492752" cy="2064003"/>
          </a:xfrm>
          <a:prstGeom prst="rect">
            <a:avLst/>
          </a:prstGeom>
        </p:spPr>
        <p:txBody>
          <a:bodyPr numCol="2" spcCol="274637"/>
          <a:lstStyle>
            <a:lvl1pPr marL="2032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1pPr>
            <a:lvl2pPr marL="8128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2pPr>
            <a:lvl3pPr marL="14224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3pPr>
            <a:lvl4pPr marL="20320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4pPr>
            <a:lvl5pPr marL="26416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5pPr>
          </a:lstStyle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317624" y="1418740"/>
            <a:ext cx="2444751" cy="233696"/>
          </a:xfrm>
          <a:prstGeom prst="rect">
            <a:avLst/>
          </a:prstGeom>
        </p:spPr>
        <p:txBody>
          <a:bodyPr lIns="11429" tIns="11429" rIns="11429" bIns="11429"/>
          <a:lstStyle>
            <a:lvl1pPr defTabSz="250707">
              <a:defRPr sz="1476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quarter" idx="1" hasCustomPrompt="1"/>
          </p:nvPr>
        </p:nvSpPr>
        <p:spPr>
          <a:xfrm>
            <a:off x="1317624" y="1887626"/>
            <a:ext cx="2444751" cy="2064158"/>
          </a:xfrm>
          <a:prstGeom prst="rect">
            <a:avLst/>
          </a:prstGeom>
        </p:spPr>
        <p:txBody>
          <a:bodyPr/>
          <a:lstStyle>
            <a:lvl1pPr marL="2032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1pPr>
            <a:lvl2pPr marL="8128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2pPr>
            <a:lvl3pPr marL="14224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3pPr>
            <a:lvl4pPr marL="20320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4pPr>
            <a:lvl5pPr marL="26416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5pPr>
          </a:lstStyle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660384004_1290x1720.jpg"/>
          <p:cNvSpPr/>
          <p:nvPr>
            <p:ph type="pic" sz="half" idx="22"/>
          </p:nvPr>
        </p:nvSpPr>
        <p:spPr>
          <a:xfrm>
            <a:off x="4064000" y="723683"/>
            <a:ext cx="2729219" cy="363895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317624" y="1095374"/>
            <a:ext cx="2444751" cy="358776"/>
          </a:xfrm>
          <a:prstGeom prst="rect">
            <a:avLst/>
          </a:prstGeom>
        </p:spPr>
        <p:txBody>
          <a:bodyPr anchor="t"/>
          <a:lstStyle>
            <a:lvl1pPr>
              <a:defRPr spc="-59" sz="3000"/>
            </a:lvl1pPr>
          </a:lstStyle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317624" y="1958975"/>
            <a:ext cx="5492752" cy="1162050"/>
          </a:xfrm>
          <a:prstGeom prst="rect">
            <a:avLst/>
          </a:prstGeom>
        </p:spPr>
        <p:txBody>
          <a:bodyPr anchor="ctr"/>
          <a:lstStyle>
            <a:lvl1pPr>
              <a:defRPr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3998937" y="4063458"/>
            <a:ext cx="127001" cy="1270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xfrm>
            <a:off x="1317624" y="1095374"/>
            <a:ext cx="5492752" cy="358738"/>
          </a:xfrm>
          <a:prstGeom prst="rect">
            <a:avLst/>
          </a:prstGeom>
        </p:spPr>
        <p:txBody>
          <a:bodyPr anchor="t"/>
          <a:lstStyle>
            <a:lvl1pPr>
              <a:defRPr spc="-59" sz="3000"/>
            </a:lvl1pPr>
          </a:lstStyle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317624" y="1418740"/>
            <a:ext cx="5492752" cy="233696"/>
          </a:xfrm>
          <a:prstGeom prst="rect">
            <a:avLst/>
          </a:prstGeom>
        </p:spPr>
        <p:txBody>
          <a:bodyPr lIns="11429" tIns="11429" rIns="11429" bIns="11429"/>
          <a:lstStyle>
            <a:lvl1pPr defTabSz="250707">
              <a:defRPr sz="1476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1317624" y="1095374"/>
            <a:ext cx="5492752" cy="358776"/>
          </a:xfrm>
          <a:prstGeom prst="rect">
            <a:avLst/>
          </a:prstGeom>
        </p:spPr>
        <p:txBody>
          <a:bodyPr anchor="t"/>
          <a:lstStyle>
            <a:lvl1pPr>
              <a:defRPr spc="-59" sz="3000"/>
            </a:lvl1pPr>
          </a:lstStyle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1317624" y="1418740"/>
            <a:ext cx="5492752" cy="233696"/>
          </a:xfrm>
          <a:prstGeom prst="rect">
            <a:avLst/>
          </a:prstGeom>
        </p:spPr>
        <p:txBody>
          <a:bodyPr lIns="11429" tIns="11429" rIns="11429" bIns="11429"/>
          <a:lstStyle>
            <a:lvl1pPr defTabSz="250707">
              <a:defRPr sz="1476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sz="half" idx="1" hasCustomPrompt="1"/>
          </p:nvPr>
        </p:nvSpPr>
        <p:spPr>
          <a:xfrm>
            <a:off x="1317624" y="1887626"/>
            <a:ext cx="5492752" cy="206400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b="0" spc="-18"/>
            </a:lvl1pPr>
            <a:lvl2pPr>
              <a:spcBef>
                <a:spcPts val="600"/>
              </a:spcBef>
              <a:defRPr b="0" spc="-18"/>
            </a:lvl2pPr>
            <a:lvl3pPr>
              <a:spcBef>
                <a:spcPts val="600"/>
              </a:spcBef>
              <a:defRPr b="0" spc="-18"/>
            </a:lvl3pPr>
            <a:lvl4pPr>
              <a:spcBef>
                <a:spcPts val="600"/>
              </a:spcBef>
              <a:defRPr b="0" spc="-18"/>
            </a:lvl4pPr>
            <a:lvl5pPr>
              <a:spcBef>
                <a:spcPts val="600"/>
              </a:spcBef>
              <a:defRPr b="0" spc="-18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quarter" idx="1" hasCustomPrompt="1"/>
          </p:nvPr>
        </p:nvSpPr>
        <p:spPr>
          <a:xfrm>
            <a:off x="1317624" y="2055710"/>
            <a:ext cx="5492752" cy="968580"/>
          </a:xfrm>
          <a:prstGeom prst="rect">
            <a:avLst/>
          </a:prstGeom>
        </p:spPr>
        <p:txBody>
          <a:bodyPr anchor="ctr"/>
          <a:lstStyle>
            <a:lvl1pPr algn="ctr" defTabSz="903088">
              <a:lnSpc>
                <a:spcPct val="80000"/>
              </a:lnSpc>
              <a:defRPr b="0" spc="-79" sz="4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algn="ctr" defTabSz="903088">
              <a:lnSpc>
                <a:spcPct val="80000"/>
              </a:lnSpc>
              <a:defRPr b="0" spc="-79" sz="4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algn="ctr" defTabSz="903088">
              <a:lnSpc>
                <a:spcPct val="80000"/>
              </a:lnSpc>
              <a:defRPr b="0" spc="-79" sz="4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algn="ctr" defTabSz="903088">
              <a:lnSpc>
                <a:spcPct val="80000"/>
              </a:lnSpc>
              <a:defRPr b="0" spc="-79" sz="4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algn="ctr" defTabSz="903088">
              <a:lnSpc>
                <a:spcPct val="80000"/>
              </a:lnSpc>
              <a:defRPr b="0" spc="-79" sz="4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sz="half" idx="1" hasCustomPrompt="1"/>
          </p:nvPr>
        </p:nvSpPr>
        <p:spPr>
          <a:xfrm>
            <a:off x="1317624" y="1094481"/>
            <a:ext cx="5492752" cy="1810397"/>
          </a:xfrm>
          <a:prstGeom prst="rect">
            <a:avLst/>
          </a:prstGeom>
        </p:spPr>
        <p:txBody>
          <a:bodyPr anchor="b"/>
          <a:lstStyle>
            <a:lvl1pPr algn="ctr" defTabSz="903088">
              <a:lnSpc>
                <a:spcPct val="80000"/>
              </a:lnSpc>
              <a:defRPr spc="-90" sz="9000"/>
            </a:lvl1pPr>
            <a:lvl2pPr algn="ctr" defTabSz="903088">
              <a:lnSpc>
                <a:spcPct val="80000"/>
              </a:lnSpc>
              <a:defRPr spc="-90" sz="9000"/>
            </a:lvl2pPr>
            <a:lvl3pPr algn="ctr" defTabSz="903088">
              <a:lnSpc>
                <a:spcPct val="80000"/>
              </a:lnSpc>
              <a:defRPr spc="-90" sz="9000"/>
            </a:lvl3pPr>
            <a:lvl4pPr algn="ctr" defTabSz="903088">
              <a:lnSpc>
                <a:spcPct val="80000"/>
              </a:lnSpc>
              <a:defRPr spc="-90" sz="9000"/>
            </a:lvl4pPr>
            <a:lvl5pPr algn="ctr" defTabSz="903088">
              <a:lnSpc>
                <a:spcPct val="80000"/>
              </a:lnSpc>
              <a:defRPr spc="-90" sz="9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act information"/>
          <p:cNvSpPr txBox="1"/>
          <p:nvPr>
            <p:ph type="body" sz="quarter" idx="21" hasCustomPrompt="1"/>
          </p:nvPr>
        </p:nvSpPr>
        <p:spPr>
          <a:xfrm>
            <a:off x="1317624" y="2891045"/>
            <a:ext cx="5492752" cy="233695"/>
          </a:xfrm>
          <a:prstGeom prst="rect">
            <a:avLst/>
          </a:prstGeom>
        </p:spPr>
        <p:txBody>
          <a:bodyPr lIns="11429" tIns="11429" rIns="11429" bIns="11429"/>
          <a:lstStyle>
            <a:lvl1pPr algn="ctr" defTabSz="250707">
              <a:defRPr sz="1476"/>
            </a:lvl1pPr>
          </a:lstStyle>
          <a:p>
            <a:pPr/>
            <a:r>
              <a:t>Fact information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1623506" y="3494363"/>
            <a:ext cx="5050014" cy="159245"/>
          </a:xfrm>
          <a:prstGeom prst="rect">
            <a:avLst/>
          </a:prstGeom>
        </p:spPr>
        <p:txBody>
          <a:bodyPr lIns="11429" tIns="11429" rIns="11429" bIns="11429"/>
          <a:lstStyle>
            <a:lvl1pPr defTabSz="296568">
              <a:defRPr sz="1067"/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quarter" idx="1" hasCustomPrompt="1"/>
          </p:nvPr>
        </p:nvSpPr>
        <p:spPr>
          <a:xfrm>
            <a:off x="1454480" y="2060465"/>
            <a:ext cx="5219040" cy="959070"/>
          </a:xfrm>
          <a:prstGeom prst="rect">
            <a:avLst/>
          </a:prstGeom>
        </p:spPr>
        <p:txBody>
          <a:bodyPr/>
          <a:lstStyle>
            <a:lvl1pPr marL="236638" indent="-174037" defTabSz="903088">
              <a:lnSpc>
                <a:spcPct val="90000"/>
              </a:lnSpc>
              <a:defRPr b="0" spc="-59" sz="3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236638" indent="283162" defTabSz="903088">
              <a:lnSpc>
                <a:spcPct val="90000"/>
              </a:lnSpc>
              <a:defRPr b="0" spc="-59" sz="3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236638" indent="740362" defTabSz="903088">
              <a:lnSpc>
                <a:spcPct val="90000"/>
              </a:lnSpc>
              <a:defRPr b="0" spc="-59" sz="3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236638" indent="1197562" defTabSz="903088">
              <a:lnSpc>
                <a:spcPct val="90000"/>
              </a:lnSpc>
              <a:defRPr b="0" spc="-59" sz="3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236638" indent="1654762" defTabSz="903088">
              <a:lnSpc>
                <a:spcPct val="90000"/>
              </a:lnSpc>
              <a:defRPr b="0" spc="-59" sz="3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/>
          <p:nvPr>
            <p:ph type="pic" sz="quarter" idx="21"/>
          </p:nvPr>
        </p:nvSpPr>
        <p:spPr>
          <a:xfrm>
            <a:off x="4956175" y="1079499"/>
            <a:ext cx="1859775" cy="148742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Image"/>
          <p:cNvSpPr/>
          <p:nvPr>
            <p:ph type="pic" sz="quarter" idx="22"/>
          </p:nvPr>
        </p:nvSpPr>
        <p:spPr>
          <a:xfrm>
            <a:off x="4391025" y="1820068"/>
            <a:ext cx="2609851" cy="303754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Image"/>
          <p:cNvSpPr/>
          <p:nvPr>
            <p:ph type="pic" sz="half" idx="23"/>
          </p:nvPr>
        </p:nvSpPr>
        <p:spPr>
          <a:xfrm>
            <a:off x="981074" y="949324"/>
            <a:ext cx="4152902" cy="311467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/>
          <p:nvPr>
            <p:ph type="pic" idx="21"/>
          </p:nvPr>
        </p:nvSpPr>
        <p:spPr>
          <a:xfrm>
            <a:off x="682624" y="-555626"/>
            <a:ext cx="6762752" cy="541020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esentation Title"/>
          <p:cNvSpPr txBox="1"/>
          <p:nvPr>
            <p:ph type="title" hasCustomPrompt="1"/>
          </p:nvPr>
        </p:nvSpPr>
        <p:spPr>
          <a:xfrm>
            <a:off x="1317624" y="1469247"/>
            <a:ext cx="5492752" cy="116205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2700" tIns="12700" rIns="12700" bIns="12700" anchor="b">
            <a:normAutofit fontScale="100000" lnSpcReduction="0"/>
          </a:bodyPr>
          <a:lstStyle/>
          <a:p>
            <a:pPr/>
            <a:r>
              <a:t>Presentation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316335" y="2631297"/>
            <a:ext cx="5492752" cy="47625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2700" tIns="12700" rIns="12700" bIns="12700">
            <a:normAutofit fontScale="100000" lnSpcReduction="0"/>
          </a:bodyPr>
          <a:lstStyle/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3998937" y="4062399"/>
            <a:ext cx="127001" cy="127001"/>
          </a:xfrm>
          <a:prstGeom prst="rect">
            <a:avLst/>
          </a:prstGeom>
          <a:ln w="3175">
            <a:miter lim="400000"/>
          </a:ln>
        </p:spPr>
        <p:txBody>
          <a:bodyPr wrap="none" lIns="12700" tIns="12700" rIns="12700" bIns="12700" anchor="b">
            <a:spAutoFit/>
          </a:bodyPr>
          <a:lstStyle>
            <a:lvl1pPr defTabSz="216370">
              <a:defRPr sz="5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0" marR="0" indent="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" y="25400"/>
            <a:ext cx="8051800" cy="50292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" y="25400"/>
            <a:ext cx="8051800" cy="50292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" y="25400"/>
            <a:ext cx="8051800" cy="50292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" y="25400"/>
            <a:ext cx="8051800" cy="50292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" y="25400"/>
            <a:ext cx="8051800" cy="50292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" y="25400"/>
            <a:ext cx="8051800" cy="50292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" y="25400"/>
            <a:ext cx="8051800" cy="50292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" y="25400"/>
            <a:ext cx="8051800" cy="50292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" y="25400"/>
            <a:ext cx="8051800" cy="50292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12700" tIns="12700" rIns="12700" bIns="12700" numCol="1" spcCol="38100" rtlCol="0" anchor="ctr" upright="0">
        <a:spAutoFit/>
      </a:bodyPr>
      <a:lstStyle>
        <a:defPPr marL="0" marR="0" indent="0" algn="ctr" defTabSz="30574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175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12700" tIns="12700" rIns="12700" bIns="12700" numCol="1" spcCol="38100" rtlCol="0" anchor="ctr" upright="0">
        <a:spAutoFit/>
      </a:bodyPr>
      <a:lstStyle>
        <a:defPPr marL="0" marR="0" indent="0" algn="ctr" defTabSz="90308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8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12700" tIns="12700" rIns="12700" bIns="12700" numCol="1" spcCol="38100" rtlCol="0" anchor="ctr" upright="0">
        <a:spAutoFit/>
      </a:bodyPr>
      <a:lstStyle>
        <a:defPPr marL="0" marR="0" indent="0" algn="ctr" defTabSz="30574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175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12700" tIns="12700" rIns="12700" bIns="12700" numCol="1" spcCol="38100" rtlCol="0" anchor="ctr" upright="0">
        <a:spAutoFit/>
      </a:bodyPr>
      <a:lstStyle>
        <a:defPPr marL="0" marR="0" indent="0" algn="ctr" defTabSz="90308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8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